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4" r:id="rId7"/>
    <p:sldId id="258" r:id="rId8"/>
    <p:sldId id="263" r:id="rId9"/>
    <p:sldId id="259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45"/>
    <p:restoredTop sz="94435"/>
  </p:normalViewPr>
  <p:slideViewPr>
    <p:cSldViewPr snapToGrid="0" snapToObjects="1">
      <p:cViewPr>
        <p:scale>
          <a:sx n="90" d="100"/>
          <a:sy n="90" d="100"/>
        </p:scale>
        <p:origin x="1240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C182D-674D-D544-A34A-42C3128E68AE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DDC91-8941-CC4E-92F5-DC28BD403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96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20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37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0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5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DC91-8941-CC4E-92F5-DC28BD403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1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33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40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2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5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21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9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3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C622-E942-8C42-AFE0-14FF48AE8AD5}" type="datetimeFigureOut">
              <a:rPr lang="en-US" smtClean="0"/>
              <a:t>8/8/17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44DD0-7D80-FD4C-A152-C6A039728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2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tiff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10" name="Cloud 9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12" idx="3"/>
            <a:endCxn id="10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2"/>
            <a:endCxn id="14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3"/>
            <a:endCxn id="12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" idx="3"/>
            <a:endCxn id="14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2397967" y="1045029"/>
            <a:ext cx="7800392" cy="2052734"/>
          </a:xfrm>
          <a:custGeom>
            <a:avLst/>
            <a:gdLst>
              <a:gd name="connsiteX0" fmla="*/ 7800392 w 7800392"/>
              <a:gd name="connsiteY0" fmla="*/ 2416647 h 2416647"/>
              <a:gd name="connsiteX1" fmla="*/ 3694923 w 7800392"/>
              <a:gd name="connsiteY1" fmla="*/ 19 h 2416647"/>
              <a:gd name="connsiteX2" fmla="*/ 0 w 7800392"/>
              <a:gd name="connsiteY2" fmla="*/ 2369994 h 24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0392" h="2416647">
                <a:moveTo>
                  <a:pt x="7800392" y="2416647"/>
                </a:moveTo>
                <a:cubicBezTo>
                  <a:pt x="6397690" y="1212220"/>
                  <a:pt x="4994988" y="7794"/>
                  <a:pt x="3694923" y="19"/>
                </a:cubicBezTo>
                <a:cubicBezTo>
                  <a:pt x="2394858" y="-7756"/>
                  <a:pt x="0" y="2369994"/>
                  <a:pt x="0" y="236999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77" idx="1"/>
          </p:cNvCxnSpPr>
          <p:nvPr/>
        </p:nvCxnSpPr>
        <p:spPr>
          <a:xfrm flipH="1" flipV="1">
            <a:off x="5962261" y="1045029"/>
            <a:ext cx="130629" cy="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504386" y="675336"/>
            <a:ext cx="107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  <a:r>
              <a:rPr lang="en-US" b="1" dirty="0" smtClean="0"/>
              <a:t>ownlink</a:t>
            </a:r>
            <a:endParaRPr lang="en-US" b="1" dirty="0"/>
          </a:p>
        </p:txBody>
      </p:sp>
      <p:sp>
        <p:nvSpPr>
          <p:cNvPr id="82" name="Freeform 81"/>
          <p:cNvSpPr/>
          <p:nvPr/>
        </p:nvSpPr>
        <p:spPr>
          <a:xfrm rot="10800000">
            <a:off x="2392632" y="3073042"/>
            <a:ext cx="7800392" cy="2052734"/>
          </a:xfrm>
          <a:custGeom>
            <a:avLst/>
            <a:gdLst>
              <a:gd name="connsiteX0" fmla="*/ 7800392 w 7800392"/>
              <a:gd name="connsiteY0" fmla="*/ 2416647 h 2416647"/>
              <a:gd name="connsiteX1" fmla="*/ 3694923 w 7800392"/>
              <a:gd name="connsiteY1" fmla="*/ 19 h 2416647"/>
              <a:gd name="connsiteX2" fmla="*/ 0 w 7800392"/>
              <a:gd name="connsiteY2" fmla="*/ 2369994 h 241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0392" h="2416647">
                <a:moveTo>
                  <a:pt x="7800392" y="2416647"/>
                </a:moveTo>
                <a:cubicBezTo>
                  <a:pt x="6397690" y="1212220"/>
                  <a:pt x="4994988" y="7794"/>
                  <a:pt x="3694923" y="19"/>
                </a:cubicBezTo>
                <a:cubicBezTo>
                  <a:pt x="2394858" y="-7756"/>
                  <a:pt x="0" y="2369994"/>
                  <a:pt x="0" y="2369994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82" idx="1"/>
          </p:cNvCxnSpPr>
          <p:nvPr/>
        </p:nvCxnSpPr>
        <p:spPr>
          <a:xfrm>
            <a:off x="6498101" y="5125760"/>
            <a:ext cx="154626" cy="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092890" y="50795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uplink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706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1" r="10436" b="1718"/>
          <a:stretch/>
        </p:blipFill>
        <p:spPr>
          <a:xfrm>
            <a:off x="1016440" y="4613578"/>
            <a:ext cx="8516482" cy="152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955" y="396561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841960" y="3886268"/>
            <a:ext cx="1298478" cy="41740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Simula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1" y="2562137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 rot="16200000">
            <a:off x="-792079" y="3064917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6544625" y="2619566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56" y="2573551"/>
            <a:ext cx="980859" cy="13500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39859" y="4046565"/>
            <a:ext cx="16842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Vodafone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7" idx="3"/>
            <a:endCxn id="11" idx="1"/>
          </p:cNvCxnSpPr>
          <p:nvPr/>
        </p:nvCxnSpPr>
        <p:spPr>
          <a:xfrm>
            <a:off x="2938365" y="3238594"/>
            <a:ext cx="1153191" cy="9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9" idx="2"/>
          </p:cNvCxnSpPr>
          <p:nvPr/>
        </p:nvCxnSpPr>
        <p:spPr>
          <a:xfrm>
            <a:off x="5072415" y="3248551"/>
            <a:ext cx="1479272" cy="17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649248" y="5143291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0B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772" y="2016479"/>
            <a:ext cx="208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YouTube </a:t>
            </a:r>
            <a:r>
              <a:rPr lang="en-US" sz="2400" b="1" dirty="0" smtClean="0"/>
              <a:t>Client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 rot="1442190">
            <a:off x="8932408" y="3715555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2242190">
            <a:off x="8935807" y="4072109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165018">
            <a:off x="8940627" y="2008447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8365018">
            <a:off x="8944026" y="2365001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91" y="1142098"/>
            <a:ext cx="1134644" cy="1134644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9788338" y="622633"/>
            <a:ext cx="1450731" cy="47520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Google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32921" y="2276742"/>
            <a:ext cx="216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YouTube </a:t>
            </a:r>
            <a:r>
              <a:rPr lang="en-US" sz="2400" b="1" dirty="0" smtClean="0"/>
              <a:t>Server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689706" y="545153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93" y="4333813"/>
            <a:ext cx="1134644" cy="11346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" b="27233"/>
          <a:stretch/>
        </p:blipFill>
        <p:spPr>
          <a:xfrm>
            <a:off x="915415" y="541372"/>
            <a:ext cx="8253042" cy="136295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892952" y="896335"/>
            <a:ext cx="1272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300"/>
                </a:solidFill>
              </a:rPr>
              <a:t>YouTube</a:t>
            </a:r>
            <a:endParaRPr lang="en-US" sz="2400" b="1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5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721" t="11932" r="12930" b="13138"/>
          <a:stretch/>
        </p:blipFill>
        <p:spPr>
          <a:xfrm>
            <a:off x="224569" y="3145257"/>
            <a:ext cx="1635131" cy="162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2" y="1467958"/>
            <a:ext cx="1421940" cy="796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569" y="548844"/>
            <a:ext cx="3295001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1. Download available representations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5356" y="546881"/>
            <a:ext cx="263681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2. Generate MPD and segments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7961" y="546881"/>
            <a:ext cx="2444577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3. Load MPD and segments to server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3040" y="546881"/>
            <a:ext cx="286034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4. Specify desired MPD in runtime (Docker </a:t>
            </a:r>
            <a:r>
              <a:rPr lang="en-US" b="1" dirty="0" err="1" smtClean="0">
                <a:solidFill>
                  <a:schemeClr val="bg1"/>
                </a:solidFill>
              </a:rPr>
              <a:t>config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2537652"/>
            <a:ext cx="1421942" cy="812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3559825"/>
            <a:ext cx="1421942" cy="798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0" y="4567755"/>
            <a:ext cx="1421941" cy="771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31" y="5575685"/>
            <a:ext cx="1421940" cy="7877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1436869"/>
            <a:ext cx="828000" cy="82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2522108"/>
            <a:ext cx="828000" cy="82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3544281"/>
            <a:ext cx="828000" cy="82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4546611"/>
            <a:ext cx="828000" cy="82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686" y="5560141"/>
            <a:ext cx="828000" cy="828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040983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19885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98787" y="1634194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040982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219884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98786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577688" y="2695636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40982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19884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398786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77688" y="3738464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756590" y="3737977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046138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225040" y="4696112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040982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219884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398786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577688" y="5757066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756590" y="5756579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935492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14394" y="5756578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622" y="1193212"/>
            <a:ext cx="1502424" cy="1502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2522108"/>
            <a:ext cx="465980" cy="46598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72" name="Rectangle 71"/>
          <p:cNvSpPr/>
          <p:nvPr/>
        </p:nvSpPr>
        <p:spPr>
          <a:xfrm>
            <a:off x="6822811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001713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180615" y="2526311"/>
            <a:ext cx="121634" cy="446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3335540"/>
            <a:ext cx="465980" cy="465980"/>
          </a:xfrm>
          <a:prstGeom prst="rect">
            <a:avLst/>
          </a:prstGeom>
          <a:solidFill>
            <a:srgbClr val="FF9300"/>
          </a:solidFill>
        </p:spPr>
      </p:pic>
      <p:sp>
        <p:nvSpPr>
          <p:cNvPr id="118" name="Rectangle 117"/>
          <p:cNvSpPr/>
          <p:nvPr/>
        </p:nvSpPr>
        <p:spPr>
          <a:xfrm>
            <a:off x="6822811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001713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180615" y="3339743"/>
            <a:ext cx="121634" cy="446443"/>
          </a:xfrm>
          <a:prstGeom prst="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4148972"/>
            <a:ext cx="465980" cy="465980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22" name="Rectangle 121"/>
          <p:cNvSpPr/>
          <p:nvPr/>
        </p:nvSpPr>
        <p:spPr>
          <a:xfrm>
            <a:off x="6822811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7001713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180615" y="4153175"/>
            <a:ext cx="121634" cy="44644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579" y="4953351"/>
            <a:ext cx="465980" cy="465980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126" name="Rectangle 125"/>
          <p:cNvSpPr/>
          <p:nvPr/>
        </p:nvSpPr>
        <p:spPr>
          <a:xfrm>
            <a:off x="6822811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01713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180615" y="4957554"/>
            <a:ext cx="121634" cy="4464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6430" y="5757730"/>
            <a:ext cx="465980" cy="46598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30" name="Rectangle 129"/>
          <p:cNvSpPr/>
          <p:nvPr/>
        </p:nvSpPr>
        <p:spPr>
          <a:xfrm>
            <a:off x="6830662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7009564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7188466" y="5761933"/>
            <a:ext cx="121634" cy="4464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Bent-Up Arrow 132"/>
          <p:cNvSpPr/>
          <p:nvPr/>
        </p:nvSpPr>
        <p:spPr>
          <a:xfrm>
            <a:off x="8003434" y="2375742"/>
            <a:ext cx="371903" cy="398164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Bent-Up Arrow 135"/>
          <p:cNvSpPr/>
          <p:nvPr/>
        </p:nvSpPr>
        <p:spPr>
          <a:xfrm>
            <a:off x="8003434" y="3223222"/>
            <a:ext cx="371903" cy="398164"/>
          </a:xfrm>
          <a:prstGeom prst="bentUpArrow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Bent-Up Arrow 136"/>
          <p:cNvSpPr/>
          <p:nvPr/>
        </p:nvSpPr>
        <p:spPr>
          <a:xfrm>
            <a:off x="8003434" y="4058545"/>
            <a:ext cx="371903" cy="398164"/>
          </a:xfrm>
          <a:prstGeom prst="bent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Bent-Up Arrow 137"/>
          <p:cNvSpPr/>
          <p:nvPr/>
        </p:nvSpPr>
        <p:spPr>
          <a:xfrm>
            <a:off x="8003433" y="4785470"/>
            <a:ext cx="371903" cy="398164"/>
          </a:xfrm>
          <a:prstGeom prst="bent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Bent-Up Arrow 138"/>
          <p:cNvSpPr/>
          <p:nvPr/>
        </p:nvSpPr>
        <p:spPr>
          <a:xfrm>
            <a:off x="7984200" y="5661373"/>
            <a:ext cx="371903" cy="398164"/>
          </a:xfrm>
          <a:prstGeom prst="bentUp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70104" y="3596810"/>
            <a:ext cx="2592687" cy="1519079"/>
          </a:xfrm>
          <a:prstGeom prst="rect">
            <a:avLst/>
          </a:prstGeom>
        </p:spPr>
      </p:pic>
      <p:sp>
        <p:nvSpPr>
          <p:cNvPr id="143" name="Rounded Rectangle 142"/>
          <p:cNvSpPr/>
          <p:nvPr/>
        </p:nvSpPr>
        <p:spPr>
          <a:xfrm>
            <a:off x="9333475" y="2470463"/>
            <a:ext cx="1665310" cy="30344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MONROE node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4" name="Oval 143"/>
          <p:cNvSpPr/>
          <p:nvPr/>
        </p:nvSpPr>
        <p:spPr>
          <a:xfrm flipV="1">
            <a:off x="11190446" y="2880325"/>
            <a:ext cx="323347" cy="317283"/>
          </a:xfrm>
          <a:prstGeom prst="ellipse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 flipV="1">
            <a:off x="11200809" y="3285808"/>
            <a:ext cx="323347" cy="31728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 flipV="1">
            <a:off x="11190446" y="3684595"/>
            <a:ext cx="323347" cy="31728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flipV="1">
            <a:off x="11190446" y="4089392"/>
            <a:ext cx="323347" cy="31728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 flipV="1">
            <a:off x="11190446" y="2456623"/>
            <a:ext cx="323347" cy="3172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0668" y="4531999"/>
            <a:ext cx="1082307" cy="108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5955" y="1015641"/>
            <a:ext cx="10376452" cy="3637504"/>
          </a:xfrm>
          <a:prstGeom prst="rect">
            <a:avLst/>
          </a:prstGeom>
          <a:noFill/>
          <a:ln w="57150">
            <a:solidFill>
              <a:srgbClr val="FF93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5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10" name="Cloud 9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12" idx="3"/>
            <a:endCxn id="10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2"/>
            <a:endCxn id="14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3"/>
            <a:endCxn id="12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" idx="3"/>
            <a:endCxn id="14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3" y="4251141"/>
            <a:ext cx="10058400" cy="132470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611" y="3912571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40891" y="3868577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>
            <a:stCxn id="65" idx="3"/>
            <a:endCxn id="63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3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3" idx="2"/>
            <a:endCxn id="68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0" idx="3"/>
            <a:endCxn id="65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0" idx="3"/>
          </p:cNvCxnSpPr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0" idx="3"/>
            <a:endCxn id="68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52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3" y="4251141"/>
            <a:ext cx="10058400" cy="132470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611" y="3789476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" y="2391751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83547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72884"/>
            <a:ext cx="1089866" cy="1500031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2452307"/>
            <a:ext cx="1089866" cy="1500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6" y="4784337"/>
            <a:ext cx="1089866" cy="1500031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779633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4099410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6420474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>
            <a:stCxn id="65" idx="3"/>
            <a:endCxn id="63" idx="2"/>
          </p:cNvCxnSpPr>
          <p:nvPr/>
        </p:nvCxnSpPr>
        <p:spPr>
          <a:xfrm>
            <a:off x="5294882" y="822900"/>
            <a:ext cx="1812385" cy="2275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3" idx="2"/>
          </p:cNvCxnSpPr>
          <p:nvPr/>
        </p:nvCxnSpPr>
        <p:spPr>
          <a:xfrm flipH="1">
            <a:off x="5540102" y="3098486"/>
            <a:ext cx="156716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3" idx="2"/>
            <a:endCxn id="68" idx="3"/>
          </p:cNvCxnSpPr>
          <p:nvPr/>
        </p:nvCxnSpPr>
        <p:spPr>
          <a:xfrm flipH="1">
            <a:off x="5294882" y="3098486"/>
            <a:ext cx="1812385" cy="24358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3" idx="0"/>
          </p:cNvCxnSpPr>
          <p:nvPr/>
        </p:nvCxnSpPr>
        <p:spPr>
          <a:xfrm flipV="1">
            <a:off x="9374978" y="3098485"/>
            <a:ext cx="83976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5" idx="1"/>
          </p:cNvCxnSpPr>
          <p:nvPr/>
        </p:nvCxnSpPr>
        <p:spPr>
          <a:xfrm flipV="1">
            <a:off x="2392632" y="822900"/>
            <a:ext cx="1812384" cy="22453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392632" y="3068208"/>
            <a:ext cx="18053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8" idx="1"/>
          </p:cNvCxnSpPr>
          <p:nvPr/>
        </p:nvCxnSpPr>
        <p:spPr>
          <a:xfrm>
            <a:off x="2392632" y="3068208"/>
            <a:ext cx="1812384" cy="24661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548872" y="5575848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92D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65430" y="3787495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783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739" y="2178643"/>
            <a:ext cx="1733928" cy="173392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-14263" y="3296619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9916351" y="1811375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" y="1898894"/>
            <a:ext cx="2309084" cy="1352914"/>
          </a:xfrm>
          <a:prstGeom prst="rect">
            <a:avLst/>
          </a:prstGeom>
        </p:spPr>
      </p:pic>
      <p:sp>
        <p:nvSpPr>
          <p:cNvPr id="59" name="Rounded Rectangle 58"/>
          <p:cNvSpPr/>
          <p:nvPr/>
        </p:nvSpPr>
        <p:spPr>
          <a:xfrm>
            <a:off x="55673" y="1318518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1" name="Cloud 60"/>
          <p:cNvSpPr/>
          <p:nvPr/>
        </p:nvSpPr>
        <p:spPr>
          <a:xfrm>
            <a:off x="7100205" y="2452307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72884"/>
            <a:ext cx="980859" cy="135000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1972903"/>
            <a:ext cx="980859" cy="135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8" y="3907014"/>
            <a:ext cx="980859" cy="1350000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4138922" y="1502269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38922" y="3409967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38922" y="5396222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9466003" y="2832176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9450089" y="3157703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291867" y="749161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173356" y="4752941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92D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65430" y="3787495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72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32" y="3958465"/>
            <a:ext cx="10744978" cy="2758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677" y="1673321"/>
            <a:ext cx="1783415" cy="17834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626" y="3445349"/>
            <a:ext cx="22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Client</a:t>
            </a:r>
            <a:endParaRPr lang="en-US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029393" y="1354027"/>
            <a:ext cx="2053060" cy="371897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Amazon VM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" y="1985634"/>
            <a:ext cx="2309084" cy="135291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18191" y="1354027"/>
            <a:ext cx="217978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MONROE node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7123905" y="2001724"/>
            <a:ext cx="2276670" cy="129235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Internet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72884"/>
            <a:ext cx="980859" cy="13500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17" y="1972903"/>
            <a:ext cx="980859" cy="135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18" y="3907014"/>
            <a:ext cx="980859" cy="1350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138922" y="1509948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Telenor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38922" y="3409967"/>
            <a:ext cx="1222052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Telia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38922" y="5396222"/>
            <a:ext cx="1222053" cy="36726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ICE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575646" y="2401530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9579045" y="2758084"/>
            <a:ext cx="450348" cy="2172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-3949" r="14120" b="19638"/>
          <a:stretch>
            <a:fillRect/>
          </a:stretch>
        </p:blipFill>
        <p:spPr bwMode="auto">
          <a:xfrm>
            <a:off x="10341548" y="264446"/>
            <a:ext cx="14287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828539" y="3416104"/>
            <a:ext cx="233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ASTREAM Server</a:t>
            </a:r>
            <a:endParaRPr lang="en-US" sz="2400" b="1" dirty="0"/>
          </a:p>
        </p:txBody>
      </p:sp>
      <p:cxnSp>
        <p:nvCxnSpPr>
          <p:cNvPr id="29" name="Straight Connector 28"/>
          <p:cNvCxnSpPr>
            <a:stCxn id="7" idx="3"/>
            <a:endCxn id="10" idx="1"/>
          </p:cNvCxnSpPr>
          <p:nvPr/>
        </p:nvCxnSpPr>
        <p:spPr>
          <a:xfrm flipV="1">
            <a:off x="2362624" y="747884"/>
            <a:ext cx="1842393" cy="191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" idx="3"/>
            <a:endCxn id="12" idx="1"/>
          </p:cNvCxnSpPr>
          <p:nvPr/>
        </p:nvCxnSpPr>
        <p:spPr>
          <a:xfrm>
            <a:off x="2362624" y="2662091"/>
            <a:ext cx="1896894" cy="19199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3"/>
            <a:endCxn id="11" idx="1"/>
          </p:cNvCxnSpPr>
          <p:nvPr/>
        </p:nvCxnSpPr>
        <p:spPr>
          <a:xfrm flipV="1">
            <a:off x="2362624" y="2647903"/>
            <a:ext cx="1842393" cy="14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3"/>
            <a:endCxn id="9" idx="2"/>
          </p:cNvCxnSpPr>
          <p:nvPr/>
        </p:nvCxnSpPr>
        <p:spPr>
          <a:xfrm>
            <a:off x="5185876" y="747884"/>
            <a:ext cx="1945091" cy="19000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3"/>
            <a:endCxn id="9" idx="2"/>
          </p:cNvCxnSpPr>
          <p:nvPr/>
        </p:nvCxnSpPr>
        <p:spPr>
          <a:xfrm>
            <a:off x="5185876" y="2647903"/>
            <a:ext cx="1945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2" idx="3"/>
            <a:endCxn id="9" idx="2"/>
          </p:cNvCxnSpPr>
          <p:nvPr/>
        </p:nvCxnSpPr>
        <p:spPr>
          <a:xfrm flipV="1">
            <a:off x="5240377" y="2647903"/>
            <a:ext cx="1890590" cy="1934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98553" y="5532657"/>
            <a:ext cx="274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Basic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0B050"/>
                </a:solidFill>
              </a:rPr>
              <a:t>SARA</a:t>
            </a:r>
            <a:r>
              <a:rPr lang="en-US" sz="2400" b="1" dirty="0" smtClean="0"/>
              <a:t>     </a:t>
            </a:r>
            <a:r>
              <a:rPr lang="en-US" sz="2400" b="1" dirty="0" smtClean="0">
                <a:solidFill>
                  <a:srgbClr val="0432FF"/>
                </a:solidFill>
              </a:rPr>
              <a:t>BBA</a:t>
            </a:r>
            <a:endParaRPr lang="en-US" sz="24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52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22852" y="1356527"/>
            <a:ext cx="10376452" cy="36375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01556" y="1541548"/>
            <a:ext cx="10376044" cy="363750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82157" y="1731535"/>
            <a:ext cx="10373739" cy="3637504"/>
          </a:xfrm>
          <a:prstGeom prst="rect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622852" y="1356527"/>
            <a:ext cx="10376452" cy="3637504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01556" y="1541548"/>
            <a:ext cx="10376044" cy="363750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82157" y="1731535"/>
            <a:ext cx="10373739" cy="3637504"/>
          </a:xfrm>
          <a:prstGeom prst="rect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3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2392632" y="1685786"/>
            <a:ext cx="7899235" cy="2780892"/>
          </a:xfrm>
          <a:prstGeom prst="ellipse">
            <a:avLst/>
          </a:prstGeom>
          <a:noFill/>
          <a:ln w="57150">
            <a:solidFill>
              <a:srgbClr val="0432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392632" y="1518571"/>
            <a:ext cx="7899235" cy="2780892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392632" y="1353154"/>
            <a:ext cx="7899235" cy="278089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141</Words>
  <Application>Microsoft Macintosh PowerPoint</Application>
  <PresentationFormat>Widescreen</PresentationFormat>
  <Paragraphs>77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Cise Midoglu</cp:lastModifiedBy>
  <cp:revision>46</cp:revision>
  <dcterms:created xsi:type="dcterms:W3CDTF">2017-06-06T08:38:11Z</dcterms:created>
  <dcterms:modified xsi:type="dcterms:W3CDTF">2017-08-08T13:06:58Z</dcterms:modified>
</cp:coreProperties>
</file>